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00" r:id="rId4"/>
    <p:sldId id="259" r:id="rId5"/>
    <p:sldId id="260" r:id="rId6"/>
    <p:sldId id="261" r:id="rId7"/>
    <p:sldId id="262" r:id="rId8"/>
    <p:sldId id="301" r:id="rId9"/>
    <p:sldId id="263" r:id="rId10"/>
    <p:sldId id="264" r:id="rId11"/>
    <p:sldId id="303" r:id="rId12"/>
    <p:sldId id="265" r:id="rId13"/>
    <p:sldId id="266" r:id="rId14"/>
    <p:sldId id="285" r:id="rId15"/>
    <p:sldId id="267" r:id="rId16"/>
    <p:sldId id="271" r:id="rId17"/>
    <p:sldId id="286" r:id="rId18"/>
    <p:sldId id="273" r:id="rId19"/>
    <p:sldId id="287" r:id="rId20"/>
    <p:sldId id="288" r:id="rId21"/>
    <p:sldId id="268" r:id="rId22"/>
    <p:sldId id="276" r:id="rId23"/>
    <p:sldId id="277" r:id="rId24"/>
    <p:sldId id="292" r:id="rId25"/>
    <p:sldId id="279" r:id="rId26"/>
    <p:sldId id="269" r:id="rId27"/>
    <p:sldId id="280" r:id="rId28"/>
    <p:sldId id="297" r:id="rId29"/>
    <p:sldId id="282" r:id="rId30"/>
    <p:sldId id="283" r:id="rId31"/>
    <p:sldId id="270" r:id="rId32"/>
    <p:sldId id="304" r:id="rId3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22" autoAdjust="0"/>
  </p:normalViewPr>
  <p:slideViewPr>
    <p:cSldViewPr>
      <p:cViewPr varScale="1">
        <p:scale>
          <a:sx n="44" d="100"/>
          <a:sy n="44" d="100"/>
        </p:scale>
        <p:origin x="9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50" b="13025"/>
          <a:stretch>
            <a:fillRect/>
          </a:stretch>
        </p:blipFill>
        <p:spPr>
          <a:xfrm>
            <a:off x="203200" y="762000"/>
            <a:ext cx="16052800" cy="7886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67BD09-97FF-69E2-3765-979B6016EAE1}"/>
              </a:ext>
            </a:extLst>
          </p:cNvPr>
          <p:cNvSpPr/>
          <p:nvPr/>
        </p:nvSpPr>
        <p:spPr>
          <a:xfrm>
            <a:off x="11176000" y="5257800"/>
            <a:ext cx="2438400" cy="1981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9FFCA-5BA1-F23A-7725-2EF748E23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D562-FF4C-C65A-7A9A-ECE94DE6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0369E-C654-7F25-10B4-4898883B1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Most likely diagnosis?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standard therapy failed/terbinafine resistance?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Investigations?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16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94369-0A0C-DEDF-02EE-2A576A48F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6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E43-CDB1-7053-E6D6-D76F9F55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98B4-391F-4D91-276F-325E300B6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Most likely diagnosis?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did the morphology change?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hidden clinical clue?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Key Investigations?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Pathogenesis &amp; Management?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1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68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10272-9F51-BA0F-B585-FC79D38F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E128-87B7-4374-0EBC-B33DCB11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5DC62-E47A-C96E-038E-F26319785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Most likely diagnosis?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Differential Diagnosis?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Therapeutic implication of vellus hair?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48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62</Words>
  <Application>Microsoft Office PowerPoint</Application>
  <PresentationFormat>Custom</PresentationFormat>
  <Paragraphs>19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DMA-(AJN)-Dr. Afroza Jahin</cp:lastModifiedBy>
  <cp:revision>4</cp:revision>
  <dcterms:created xsi:type="dcterms:W3CDTF">2006-08-16T00:00:00Z</dcterms:created>
  <dcterms:modified xsi:type="dcterms:W3CDTF">2026-05-20T18:11:19Z</dcterms:modified>
</cp:coreProperties>
</file>